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9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7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3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9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4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9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3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9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3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4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BD8B1-0077-4C2A-8C25-C990B166E4EB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0D864-E7FF-4F1C-A04E-FBEC296D2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5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2424" y="253701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chemeClr val="tx2"/>
                </a:solidFill>
                <a:latin typeface="Clarendon BT" panose="02040704040505020204" pitchFamily="18" charset="0"/>
              </a:rPr>
              <a:t>Mobi</a:t>
            </a:r>
            <a:endParaRPr lang="en-US" sz="3600" b="1" i="1" dirty="0" smtClean="0">
              <a:solidFill>
                <a:schemeClr val="tx2"/>
              </a:solidFill>
              <a:latin typeface="Clarendon BT" panose="0204070404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376" y="2537011"/>
            <a:ext cx="2268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  <a:latin typeface="Clarendon BT" panose="02040704040505020204" pitchFamily="18" charset="0"/>
              </a:rPr>
              <a:t>Market</a:t>
            </a:r>
            <a:endParaRPr lang="en-US" sz="3600" b="1" i="1" dirty="0">
              <a:solidFill>
                <a:schemeClr val="tx2"/>
              </a:solidFill>
              <a:latin typeface="Clarendon BT" panose="0204070404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547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Clarendon BT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Concept</dc:creator>
  <cp:lastModifiedBy>Concept</cp:lastModifiedBy>
  <cp:revision>3</cp:revision>
  <dcterms:created xsi:type="dcterms:W3CDTF">2023-07-24T14:21:42Z</dcterms:created>
  <dcterms:modified xsi:type="dcterms:W3CDTF">2023-09-28T18:54:28Z</dcterms:modified>
</cp:coreProperties>
</file>